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p:restoredTop sz="79758"/>
  </p:normalViewPr>
  <p:slideViewPr>
    <p:cSldViewPr snapToGrid="0">
      <p:cViewPr varScale="1">
        <p:scale>
          <a:sx n="114" d="100"/>
          <a:sy n="114" d="100"/>
        </p:scale>
        <p:origin x="2176" y="176"/>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6033318"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solidFill>
                  <a:srgbClr val="0033B3"/>
                </a:solidFill>
                <a:effectLst/>
                <a:highlight>
                  <a:srgbClr val="FFFFFF"/>
                </a:highlight>
              </a:rPr>
              <a:t>new </a:t>
            </a:r>
            <a:r>
              <a:rPr lang="en-US">
                <a:solidFill>
                  <a:srgbClr val="080808"/>
                </a:solidFill>
                <a:effectLst/>
                <a:highlight>
                  <a:srgbClr val="FFFFFF"/>
                </a:highlight>
              </a:rPr>
              <a:t>MultipleConversations(</a:t>
            </a:r>
            <a:r>
              <a:rPr lang="en-US">
                <a:solidFill>
                  <a:srgbClr val="000000"/>
                </a:solidFill>
                <a:effectLst/>
                <a:highlight>
                  <a:srgbClr val="FFFFFF"/>
                </a:highlight>
              </a:rPr>
              <a:t>conv1</a:t>
            </a:r>
            <a:r>
              <a:rPr lang="en-US">
                <a:solidFill>
                  <a:srgbClr val="080808"/>
                </a:solidFill>
                <a:effectLst/>
                <a:highlight>
                  <a:srgbClr val="FFFFFF"/>
                </a:highlight>
              </a:rPr>
              <a:t>, </a:t>
            </a:r>
            <a:r>
              <a:rPr lang="en-US">
                <a:solidFill>
                  <a:srgbClr val="000000"/>
                </a:solidFill>
                <a:effectLst/>
                <a:highlight>
                  <a:srgbClr val="FFFFFF"/>
                </a:highlight>
              </a:rPr>
              <a:t>conv2</a:t>
            </a:r>
            <a:r>
              <a:rPr lang="en-US">
                <a:solidFill>
                  <a:srgbClr val="080808"/>
                </a:solidFill>
                <a:effectLst/>
                <a:highlight>
                  <a:srgbClr val="FFFFFF"/>
                </a:highlight>
              </a:rPr>
              <a:t>);</a:t>
            </a: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descr="A simple, hand-drawn pencil sketch depicting the concept of a semi-transparent container that contains a single item, using the same rough, less detailed style as the previous sketches. The sketch should show a slightly see-through box or container, with its contours and edges lightly sketched to convey transparency. Inside the container, there should be a single, clearly visible item, such as a ball or a book, emphasizing the idea of simplicity and focus. The lines should be light and sketchy, maintaining the quick, brainstorming session feel. This sketch aims to visually represent the concept of isolation and focus on a single object within a transparent boundary, illustrating simplicity and clarity in a basic, hastily drawn manner.">
              <a:extLst>
                <a:ext uri="{FF2B5EF4-FFF2-40B4-BE49-F238E27FC236}">
                  <a16:creationId xmlns:a16="http://schemas.microsoft.com/office/drawing/2014/main" id="{32780EDF-84D2-0098-86B2-853DDB9B9A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5" t="11236" r="13945" b="13558"/>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57279</TotalTime>
  <Words>2739</Words>
  <Application>Microsoft Macintosh PowerPoint</Application>
  <PresentationFormat>Widescreen</PresentationFormat>
  <Paragraphs>471</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147</cp:revision>
  <dcterms:created xsi:type="dcterms:W3CDTF">2023-11-14T16:04:34Z</dcterms:created>
  <dcterms:modified xsi:type="dcterms:W3CDTF">2024-04-16T16:35:05Z</dcterms:modified>
</cp:coreProperties>
</file>